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49"/>
    <p:restoredTop sz="97872"/>
  </p:normalViewPr>
  <p:slideViewPr>
    <p:cSldViewPr snapToGrid="0">
      <p:cViewPr varScale="1">
        <p:scale>
          <a:sx n="204" d="100"/>
          <a:sy n="204" d="100"/>
        </p:scale>
        <p:origin x="2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D0E25C-43D2-E896-B349-A7912EE9D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043419E-E153-2F2F-83F8-2D1F13BD0E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8FFC20-0936-D74A-63A0-93357104B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D29CB87-4A18-0D92-906F-06DC288A1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A8EAAD-B6AC-EDA0-8D79-33ABE610A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6878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4C8C57-20B0-E91A-524A-AE4AEA2D1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CA8B295-D398-F741-BA7C-3B454832D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97C8D2-6D54-9CB6-2758-E55972BA4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9803EA-9C23-5FC1-2F0B-31A3BA7D3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F51450-63C1-F61A-F8B8-4C4E3894A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230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979A33D-A212-F7B2-A3E3-A568AA11D6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0B4A112-EC5C-19DA-6783-94598F6DD7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BC9D44E-9C8B-5A90-E5BA-00D7ADD46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D8F90E-0CE0-E073-83C9-E61B4FCF7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974255-C4D8-6472-35FB-E629DE9BA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2298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C99562-445E-84A8-DF90-BCC525E2A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A07DB4-CBE6-C152-AEE7-D40D9D29B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807D94-D53C-A4A7-6507-6227FFF90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E0B4F2-8535-C77E-E224-7330F7B64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41CC1F-DF1A-03BA-ADC0-C4C44213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7443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ED6627-CF82-4F3F-BED7-3AEF55D67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CC2B21-613F-99E3-EABD-53BB3EB45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4B4164-A3A1-BC71-2289-1AC717858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873296-A475-3B8F-C872-33A7D4327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6B07FA-5C5B-51DE-F748-A11506019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08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0CBC9-99DE-AB8C-FEFC-29F0FF3FC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5C6D2C-95CD-E5DB-BE74-67EF90656E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A48290-C8BD-9D1E-7C14-6DB02C799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A4F6E9F-F535-7316-BB9E-4D0F66648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EDFAE92-9F9B-4B54-979E-62B3E13C7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CD53A41-9EF1-567A-FFA3-66A71F9BA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6599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A558EB-F386-87C0-4564-70A796378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6F84B81-7C5D-A829-D5E6-02705F6FF0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2CB59B8-8B8B-4A9C-D88E-CCA0833401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3E2A377-5A67-BCC1-182D-B6E48CB88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D01FFC8-0316-6098-6794-F36CF101E0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707F4A9-DFB1-9897-68AA-28236FA1A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C3327F1-657C-059F-A924-98917316C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5321BC8-52CF-B1B3-2BA4-989C2A16D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505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24C170-8721-BEE7-3BD9-CDE6A8CDA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764AD7-286B-89B7-B24F-8597C3313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D7FFABF-60BC-54F8-001F-2F12DE6E3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6A450EF-4DE7-8474-92A4-5478D19BC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9668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BEF5BB7-6576-BDE4-95FA-A0C15B6E1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B8CE1B2-EF65-2F4D-BE29-363E37CA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7E087D-B9D1-AB3E-8125-42637A63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4033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B2948-D1C4-3342-48E3-54BE6CD0E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4EAC6C-DB3F-AC46-8130-2A18564A9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2755E40-D718-6D7D-AF3A-39C705586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767C629-715A-D2A3-E9A3-77DB51F0A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6C46D60-020A-288F-EFAF-936AD4B10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BE3B859-846F-E775-2546-A44A99593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870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858BD1-7DC8-B646-A800-303B48F70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E591531-83F2-7F08-4105-EF1EAFB561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D1C707F-9F85-8204-5894-B0060BA88B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146F43-4D79-51BB-77F0-BD0B437D9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3A7ED74-76A4-58FA-56E1-6E5C0762D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D84209A-FE19-2E1C-5761-DFDF25A9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619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7ACE9B9-44FE-2AE1-66A0-0E86A1B7C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B6069F-1E53-D135-ED12-A858E60BA9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1558475-9721-287B-E9A1-95AB7397E3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0CF52-FF54-A94B-B797-DED7A8962C8E}" type="datetimeFigureOut">
              <a:rPr lang="de-DE" smtClean="0"/>
              <a:t>14.12.23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255095-19A9-7423-A664-0808DF5FA2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1C59D46-F66C-A76D-C267-280BAFA147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DEBE3F-C715-7445-A31B-388B8AEABD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0484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91500-865D-6278-A31B-3EF0102264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55DD69F-1001-BB0A-09B3-C6982287ED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64B6A018-AB52-8A79-E12B-2B9C773BC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95"/>
            <a:ext cx="12192000" cy="6831409"/>
          </a:xfrm>
          <a:prstGeom prst="rect">
            <a:avLst/>
          </a:prstGeom>
        </p:spPr>
      </p:pic>
      <p:pic>
        <p:nvPicPr>
          <p:cNvPr id="8" name="Grafik 7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65F8C38D-9F97-9662-0E81-66E4991FA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1409"/>
          </a:xfrm>
          <a:prstGeom prst="rect">
            <a:avLst/>
          </a:prstGeom>
        </p:spPr>
      </p:pic>
      <p:pic>
        <p:nvPicPr>
          <p:cNvPr id="14" name="Grafik 13" descr="Ein Bild, das Menschliches Gesicht, Person, Kleidung, Lächeln enthält.&#10;&#10;Automatisch generierte Beschreibung">
            <a:extLst>
              <a:ext uri="{FF2B5EF4-FFF2-40B4-BE49-F238E27FC236}">
                <a16:creationId xmlns:a16="http://schemas.microsoft.com/office/drawing/2014/main" id="{FA17A1C4-A122-58DC-DD90-031C5A2AA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835" y="556204"/>
            <a:ext cx="7772400" cy="517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795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Breitbild</PresentationFormat>
  <Paragraphs>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Tanner Merlin Janis Jacob</dc:creator>
  <cp:lastModifiedBy>Tanner Merlin Janis Jacob</cp:lastModifiedBy>
  <cp:revision>1</cp:revision>
  <dcterms:created xsi:type="dcterms:W3CDTF">2023-12-14T20:39:06Z</dcterms:created>
  <dcterms:modified xsi:type="dcterms:W3CDTF">2023-12-14T20:50:56Z</dcterms:modified>
</cp:coreProperties>
</file>

<file path=docProps/thumbnail.jpeg>
</file>